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7" r:id="rId5"/>
  </p:sldIdLst>
  <p:sldSz cx="25199975" cy="35999738"/>
  <p:notesSz cx="6858000" cy="9144000"/>
  <p:defaultTextStyle>
    <a:defPPr>
      <a:defRPr lang="en-US"/>
    </a:defPPr>
    <a:lvl1pPr marL="0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979185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1958370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2937556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3916741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4895926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5875111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6854297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7833482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6" d="100"/>
          <a:sy n="16" d="100"/>
        </p:scale>
        <p:origin x="25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10B45-B714-4249-8BAF-8B4C82089FC9}" type="datetimeFigureOut">
              <a:rPr lang="lv-LV" smtClean="0"/>
              <a:t>09.05.2024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E87FA-9B06-44C8-AB5B-2888899179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694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1pPr>
    <a:lvl2pPr marL="1668971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2pPr>
    <a:lvl3pPr marL="3337947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3pPr>
    <a:lvl4pPr marL="5006918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4pPr>
    <a:lvl5pPr marL="6675891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5pPr>
    <a:lvl6pPr marL="8344864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6pPr>
    <a:lvl7pPr marL="10013837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7pPr>
    <a:lvl8pPr marL="11682811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8pPr>
    <a:lvl9pPr marL="13351784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77EBEDC4-DE3A-4737-A11A-95A1AE4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12651"/>
            <a:ext cx="25199975" cy="2787088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22E7632-A020-469B-BE50-0A50951390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30501" y="6778616"/>
            <a:ext cx="11023611" cy="48266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.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dirty="0"/>
              <a:t> </a:t>
            </a:r>
            <a:r>
              <a:rPr lang="lv-LV" dirty="0" err="1"/>
              <a:t>rather</a:t>
            </a:r>
            <a:r>
              <a:rPr lang="lv-LV" dirty="0"/>
              <a:t> just </a:t>
            </a:r>
            <a:r>
              <a:rPr lang="lv-LV" dirty="0" err="1"/>
              <a:t>an</a:t>
            </a:r>
            <a:r>
              <a:rPr lang="lv-LV" dirty="0"/>
              <a:t> </a:t>
            </a:r>
            <a:r>
              <a:rPr lang="lv-LV" dirty="0" err="1"/>
              <a:t>example</a:t>
            </a:r>
            <a:r>
              <a:rPr lang="lv-LV" dirty="0"/>
              <a:t>.</a:t>
            </a:r>
            <a:endParaRPr lang="en-US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A2B7E1A4-EF1E-43ED-A53B-30E86D4287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6457" y="3812429"/>
            <a:ext cx="10998739" cy="162528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84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EA4EE967-6F9C-4C12-B05E-7F1D8BF1C7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8251" y="5809627"/>
            <a:ext cx="11012294" cy="6377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 baseline="0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:</a:t>
            </a:r>
            <a:endParaRPr lang="en-US" dirty="0"/>
          </a:p>
        </p:txBody>
      </p:sp>
      <p:sp>
        <p:nvSpPr>
          <p:cNvPr id="10" name="Picture Placeholder 21">
            <a:extLst>
              <a:ext uri="{FF2B5EF4-FFF2-40B4-BE49-F238E27FC236}">
                <a16:creationId xmlns:a16="http://schemas.microsoft.com/office/drawing/2014/main" id="{F456D5F0-2D53-4114-93F1-257EF97F86C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30882" y="11991704"/>
            <a:ext cx="11023231" cy="6376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6E68FA6-7162-436F-9851-6CAF903A2E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063621" y="6777791"/>
            <a:ext cx="11047794" cy="48266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B4DE0472-298A-4DDF-97A5-20E38EDC408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081370" y="5808805"/>
            <a:ext cx="11023609" cy="637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: </a:t>
            </a:r>
          </a:p>
          <a:p>
            <a:pPr lvl="0"/>
            <a:endParaRPr lang="en-US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705C6830-2FBC-48E8-8672-D8F7F5385B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019288" y="13121046"/>
            <a:ext cx="11085689" cy="594797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58DA3119-1DB6-443F-B679-5C10F7E0641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038252" y="11991702"/>
            <a:ext cx="11066726" cy="67862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Method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A1CE94DD-A691-4F1D-AD12-D8B2BB956CC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92443" y="19755503"/>
            <a:ext cx="11139308" cy="562542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1DFA8B8D-3A5F-4532-8E95-EA0E6F8A82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5001" y="18786516"/>
            <a:ext cx="11075067" cy="6275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17" name="Chart Placeholder 32">
            <a:extLst>
              <a:ext uri="{FF2B5EF4-FFF2-40B4-BE49-F238E27FC236}">
                <a16:creationId xmlns:a16="http://schemas.microsoft.com/office/drawing/2014/main" id="{A47DC720-D980-425A-93C0-FBB01108BF00}"/>
              </a:ext>
            </a:extLst>
          </p:cNvPr>
          <p:cNvSpPr>
            <a:spLocks noGrp="1"/>
          </p:cNvSpPr>
          <p:nvPr>
            <p:ph type="chart" sz="quarter" idx="21" hasCustomPrompt="1"/>
          </p:nvPr>
        </p:nvSpPr>
        <p:spPr>
          <a:xfrm>
            <a:off x="1092443" y="25722371"/>
            <a:ext cx="11139308" cy="64161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A5EEA123-948E-4336-97E0-4F3B7EA98A8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047585" y="20479343"/>
            <a:ext cx="11034586" cy="116675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1EEC06CD-EA34-4F28-8752-0B9067C84F6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038253" y="19469939"/>
            <a:ext cx="11001459" cy="6377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20" name="Picture Placeholder 44">
            <a:extLst>
              <a:ext uri="{FF2B5EF4-FFF2-40B4-BE49-F238E27FC236}">
                <a16:creationId xmlns:a16="http://schemas.microsoft.com/office/drawing/2014/main" id="{55F65767-0381-4EC3-A217-3472D65FE71F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5383714" y="3836480"/>
            <a:ext cx="2546190" cy="16252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3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E1D756D-527C-4023-B10C-6E6AD487D69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 flipV="1">
            <a:off x="13019287" y="12768381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66354A79-C75F-4514-8FAD-0BCC5B4D41BA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8421647" y="3855885"/>
            <a:ext cx="2746775" cy="1606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91F2503F-546D-4676-A2F4-08DB8AB9D28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21660165" y="3855887"/>
            <a:ext cx="2422007" cy="1581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BE6C561-BE9B-4AA0-B110-6E984766BB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887"/>
            <a:ext cx="25199975" cy="2787088"/>
          </a:xfrm>
          <a:prstGeom prst="rect">
            <a:avLst/>
          </a:prstGeom>
        </p:spPr>
      </p:pic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E1BA7DA9-E497-40C3-871D-146B41E84E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0498" y="448890"/>
            <a:ext cx="22951673" cy="18466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87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ENTER THE PRESENTATION TITLE HERE</a:t>
            </a:r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9ED8B9-4AA7-41FB-B570-6C951399BC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290" y="33683474"/>
            <a:ext cx="3743395" cy="1845439"/>
          </a:xfrm>
          <a:prstGeom prst="rect">
            <a:avLst/>
          </a:prstGeom>
        </p:spPr>
      </p:pic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941D15AE-C2F1-4893-953C-26B7DB59683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 flipV="1">
            <a:off x="1112748" y="6556282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8E7678E9-6AE0-41DF-B9F1-2E30EE0171A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 flipV="1">
            <a:off x="13063621" y="6526206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F4ADCCFA-6977-44AE-A0FF-394069754E0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 flipV="1">
            <a:off x="13022601" y="20190240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B17E1EE2-AC96-414D-AACD-CE988A23FF8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 flipV="1">
            <a:off x="1095000" y="19552676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 marL="1543050" indent="0">
              <a:buNone/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21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247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B4F40E-725C-430B-A995-DB7A9791AA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64933-C008-426D-AEA2-41DDB9A533A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endParaRPr lang="lv-LV" sz="3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25152-ED92-4DE8-9ABD-953505EB0A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 sz="3600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FD5BCA9-330D-4550-9C44-4CC485DB427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ED5D56-0293-4AD0-BB16-A699F51708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1C213D-2E08-4FA3-A7FF-F5F3910BF3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 sz="36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D686C2-83B6-43CC-B128-D32CA161DA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2D92D20-EBD3-40BB-A1EE-1EE49281C8D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2763872-8A57-4F56-8550-E6AD2F8FF82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95000" y="19832813"/>
            <a:ext cx="11075067" cy="4799951"/>
          </a:xfrm>
        </p:spPr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AF28F94-43D9-4F86-B673-1E0B4486C0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 sz="3600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8928F02E-A1C1-4867-9F35-E5ABE2C79F43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1095000" y="24891498"/>
            <a:ext cx="11075067" cy="7233944"/>
          </a:xfrm>
        </p:spPr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9C64431-B393-497E-8B96-2914593573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25D87D8-C465-4D0B-B5C8-66DCA21529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lv-LV" sz="3600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37D3C53-5E74-4A58-BAEF-AC9D5227C51C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F17277B-1879-4AA7-9BB2-CD32D093394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431C813-C72C-4517-95E8-4B2EB8A9B51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360BE8E-8841-47AA-81E2-408BD5D140EE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836F07D-B54A-48FF-B207-15F217E04E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lv-LV" sz="6600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13A874F-8F81-4E4B-8FDD-DA7B99ACB06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8DF0CA8-E5AC-47DC-902F-8B3AD74FDBC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CBB5CB7-B661-4F4C-8273-3B7FEB46D56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CD62896-8D3C-46FC-91D1-9C99B2261E8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454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D-4482_EAHIL-congress_1variants" id="{1C3C2416-5307-43AC-8055-E874C31DBF44}" vid="{693E13CE-13F1-4B40-9DDE-4003AB9000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AD4D6EA0CBC44B7BE43F22F15D5D5" ma:contentTypeVersion="16" ma:contentTypeDescription="Create a new document." ma:contentTypeScope="" ma:versionID="64fa1989e134aaa7ab719db0c336099d">
  <xsd:schema xmlns:xsd="http://www.w3.org/2001/XMLSchema" xmlns:xs="http://www.w3.org/2001/XMLSchema" xmlns:p="http://schemas.microsoft.com/office/2006/metadata/properties" xmlns:ns3="b0fbcc03-35b3-445f-b8ec-a7a370f733f1" xmlns:ns4="21d2cf3e-71f5-4732-9d9f-7e054fe97acd" targetNamespace="http://schemas.microsoft.com/office/2006/metadata/properties" ma:root="true" ma:fieldsID="b043b545acbb50bc38bbd9cf59b27476" ns3:_="" ns4:_="">
    <xsd:import namespace="b0fbcc03-35b3-445f-b8ec-a7a370f733f1"/>
    <xsd:import namespace="21d2cf3e-71f5-4732-9d9f-7e054fe97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SearchProperties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cc03-35b3-445f-b8ec-a7a370f733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2cf3e-71f5-4732-9d9f-7e054fe97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d2cf3e-71f5-4732-9d9f-7e054fe97acd" xsi:nil="true"/>
  </documentManagement>
</p:properties>
</file>

<file path=customXml/itemProps1.xml><?xml version="1.0" encoding="utf-8"?>
<ds:datastoreItem xmlns:ds="http://schemas.openxmlformats.org/officeDocument/2006/customXml" ds:itemID="{4131BA30-8B22-412B-8F35-99B2240A0D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C8FB7E-56C6-45D5-9E46-DAF3081C89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bcc03-35b3-445f-b8ec-a7a370f733f1"/>
    <ds:schemaRef ds:uri="21d2cf3e-71f5-4732-9d9f-7e054fe97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96C08E-3B89-47FA-8211-D1181E74D8C2}">
  <ds:schemaRefs>
    <ds:schemaRef ds:uri="http://www.w3.org/XML/1998/namespace"/>
    <ds:schemaRef ds:uri="http://purl.org/dc/dcmitype/"/>
    <ds:schemaRef ds:uri="http://purl.org/dc/elements/1.1/"/>
    <ds:schemaRef ds:uri="b0fbcc03-35b3-445f-b8ec-a7a370f733f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1d2cf3e-71f5-4732-9d9f-7e054fe97ac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IPD-4482_EAHIL-congress_1variants-1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Hartpenga</dc:creator>
  <cp:lastModifiedBy>Kristīne Kuzņecova</cp:lastModifiedBy>
  <cp:revision>2</cp:revision>
  <dcterms:created xsi:type="dcterms:W3CDTF">2024-04-22T11:36:27Z</dcterms:created>
  <dcterms:modified xsi:type="dcterms:W3CDTF">2024-05-09T11:44:43Z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0x01010046EAD4D6EA0CBC44B7BE43F22F15D5D5</vt:lpwstr>
  </property>
</Properties>
</file>