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notesMasterIdLst>
    <p:notesMasterId r:id="rId6"/>
  </p:notesMasterIdLst>
  <p:sldIdLst>
    <p:sldId id="257" r:id="rId5"/>
  </p:sldIdLst>
  <p:sldSz cx="25199975" cy="35999738"/>
  <p:notesSz cx="6858000" cy="9144000"/>
  <p:defaultTextStyle>
    <a:defPPr>
      <a:defRPr lang="en-US"/>
    </a:defPPr>
    <a:lvl1pPr marL="0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1pPr>
    <a:lvl2pPr marL="979185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2pPr>
    <a:lvl3pPr marL="1958370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3pPr>
    <a:lvl4pPr marL="2937556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4pPr>
    <a:lvl5pPr marL="3916741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5pPr>
    <a:lvl6pPr marL="4895926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6pPr>
    <a:lvl7pPr marL="5875111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7pPr>
    <a:lvl8pPr marL="6854297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8pPr>
    <a:lvl9pPr marL="7833482" algn="l" defTabSz="979185" rtl="0" eaLnBrk="1" latinLnBrk="0" hangingPunct="1">
      <a:defRPr sz="385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B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>
        <p:scale>
          <a:sx n="14" d="100"/>
          <a:sy n="14" d="100"/>
        </p:scale>
        <p:origin x="2707" y="33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010B45-B714-4249-8BAF-8B4C82089FC9}" type="datetimeFigureOut">
              <a:rPr lang="lv-LV" smtClean="0"/>
              <a:t>09.05.2024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49500" y="1143000"/>
            <a:ext cx="21590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DE87FA-9B06-44C8-AB5B-2888899179D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36947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1pPr>
    <a:lvl2pPr marL="1668971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2pPr>
    <a:lvl3pPr marL="3337947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3pPr>
    <a:lvl4pPr marL="5006918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4pPr>
    <a:lvl5pPr marL="6675891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5pPr>
    <a:lvl6pPr marL="8344864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6pPr>
    <a:lvl7pPr marL="10013837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7pPr>
    <a:lvl8pPr marL="11682811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8pPr>
    <a:lvl9pPr marL="13351784" algn="l" defTabSz="3337947" rtl="0" eaLnBrk="1" latinLnBrk="0" hangingPunct="1">
      <a:defRPr sz="438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30">
            <a:extLst>
              <a:ext uri="{FF2B5EF4-FFF2-40B4-BE49-F238E27FC236}">
                <a16:creationId xmlns:a16="http://schemas.microsoft.com/office/drawing/2014/main" id="{77EBEDC4-DE3A-4737-A11A-95A1AE474DE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212651"/>
            <a:ext cx="25199975" cy="2787088"/>
          </a:xfrm>
          <a:prstGeom prst="rect">
            <a:avLst/>
          </a:prstGeom>
        </p:spPr>
      </p:pic>
      <p:sp>
        <p:nvSpPr>
          <p:cNvPr id="7" name="Text Placeholder 8">
            <a:extLst>
              <a:ext uri="{FF2B5EF4-FFF2-40B4-BE49-F238E27FC236}">
                <a16:creationId xmlns:a16="http://schemas.microsoft.com/office/drawing/2014/main" id="{022E7632-A020-469B-BE50-0A509513904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30501" y="6778614"/>
            <a:ext cx="11023611" cy="625062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r>
              <a:rPr lang="lv-LV" dirty="0"/>
              <a:t>. </a:t>
            </a:r>
            <a:r>
              <a:rPr lang="lv-LV" dirty="0" err="1"/>
              <a:t>From</a:t>
            </a:r>
            <a:r>
              <a:rPr lang="lv-LV" dirty="0"/>
              <a:t> </a:t>
            </a:r>
            <a:r>
              <a:rPr lang="lv-LV" dirty="0" err="1"/>
              <a:t>here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may</a:t>
            </a:r>
            <a:r>
              <a:rPr lang="lv-LV" dirty="0"/>
              <a:t> </a:t>
            </a:r>
            <a:r>
              <a:rPr lang="lv-LV" dirty="0" err="1"/>
              <a:t>use</a:t>
            </a:r>
            <a:r>
              <a:rPr lang="lv-LV" dirty="0"/>
              <a:t> </a:t>
            </a:r>
            <a:r>
              <a:rPr lang="lv-LV" dirty="0" err="1"/>
              <a:t>the</a:t>
            </a:r>
            <a:r>
              <a:rPr lang="lv-LV" dirty="0"/>
              <a:t> </a:t>
            </a:r>
            <a:r>
              <a:rPr lang="lv-LV" dirty="0" err="1"/>
              <a:t>template</a:t>
            </a:r>
            <a:r>
              <a:rPr lang="lv-LV" dirty="0"/>
              <a:t> </a:t>
            </a:r>
            <a:r>
              <a:rPr lang="lv-LV" dirty="0" err="1"/>
              <a:t>as</a:t>
            </a:r>
            <a:r>
              <a:rPr lang="lv-LV" dirty="0"/>
              <a:t> </a:t>
            </a:r>
            <a:r>
              <a:rPr lang="lv-LV" dirty="0" err="1"/>
              <a:t>you</a:t>
            </a:r>
            <a:r>
              <a:rPr lang="lv-LV" dirty="0"/>
              <a:t> </a:t>
            </a:r>
            <a:r>
              <a:rPr lang="lv-LV" dirty="0" err="1"/>
              <a:t>prefer</a:t>
            </a:r>
            <a:r>
              <a:rPr lang="lv-LV" dirty="0"/>
              <a:t>. </a:t>
            </a:r>
            <a:r>
              <a:rPr lang="lv-LV" dirty="0" err="1"/>
              <a:t>These</a:t>
            </a:r>
            <a:r>
              <a:rPr lang="lv-LV" dirty="0"/>
              <a:t> </a:t>
            </a:r>
            <a:r>
              <a:rPr lang="lv-LV" dirty="0" err="1"/>
              <a:t>are</a:t>
            </a:r>
            <a:r>
              <a:rPr lang="lv-LV" dirty="0"/>
              <a:t> no </a:t>
            </a:r>
            <a:r>
              <a:rPr lang="lv-LV" dirty="0" err="1"/>
              <a:t>obligatory</a:t>
            </a:r>
            <a:r>
              <a:rPr lang="lv-LV" dirty="0"/>
              <a:t> </a:t>
            </a:r>
            <a:r>
              <a:rPr lang="lv-LV" dirty="0" err="1"/>
              <a:t>fields</a:t>
            </a:r>
            <a:r>
              <a:rPr lang="lv-LV" dirty="0"/>
              <a:t> </a:t>
            </a:r>
            <a:r>
              <a:rPr lang="lv-LV" dirty="0" err="1"/>
              <a:t>rather</a:t>
            </a:r>
            <a:r>
              <a:rPr lang="lv-LV" dirty="0"/>
              <a:t> just </a:t>
            </a:r>
            <a:r>
              <a:rPr lang="lv-LV" dirty="0" err="1"/>
              <a:t>an</a:t>
            </a:r>
            <a:r>
              <a:rPr lang="lv-LV" dirty="0"/>
              <a:t> </a:t>
            </a:r>
            <a:r>
              <a:rPr lang="lv-LV" dirty="0" err="1"/>
              <a:t>example</a:t>
            </a:r>
            <a:r>
              <a:rPr lang="lv-LV" dirty="0"/>
              <a:t>.</a:t>
            </a:r>
            <a:endParaRPr lang="en-US" dirty="0"/>
          </a:p>
        </p:txBody>
      </p:sp>
      <p:sp>
        <p:nvSpPr>
          <p:cNvPr id="8" name="Text Placeholder 12">
            <a:extLst>
              <a:ext uri="{FF2B5EF4-FFF2-40B4-BE49-F238E27FC236}">
                <a16:creationId xmlns:a16="http://schemas.microsoft.com/office/drawing/2014/main" id="{A2B7E1A4-EF1E-43ED-A53B-30E86D42872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146457" y="3812429"/>
            <a:ext cx="10998739" cy="1625283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l">
              <a:buNone/>
              <a:defRPr sz="1684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l"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</a:t>
            </a:r>
            <a:r>
              <a:rPr lang="lv-LV" dirty="0" err="1"/>
              <a:t>Author’s</a:t>
            </a:r>
            <a:r>
              <a:rPr lang="lv-LV" dirty="0"/>
              <a:t> </a:t>
            </a:r>
            <a:r>
              <a:rPr lang="lv-LV" dirty="0" err="1"/>
              <a:t>name</a:t>
            </a:r>
            <a:r>
              <a:rPr lang="lv-LV" dirty="0"/>
              <a:t>, </a:t>
            </a:r>
            <a:r>
              <a:rPr lang="lv-LV" dirty="0" err="1"/>
              <a:t>surname</a:t>
            </a:r>
            <a:r>
              <a:rPr lang="lv-LV" dirty="0"/>
              <a:t> </a:t>
            </a:r>
            <a:r>
              <a:rPr lang="lv-LV" dirty="0" err="1"/>
              <a:t>Affiliation</a:t>
            </a:r>
            <a:endParaRPr lang="en-US" dirty="0"/>
          </a:p>
        </p:txBody>
      </p:sp>
      <p:sp>
        <p:nvSpPr>
          <p:cNvPr id="9" name="Text Placeholder 14">
            <a:extLst>
              <a:ext uri="{FF2B5EF4-FFF2-40B4-BE49-F238E27FC236}">
                <a16:creationId xmlns:a16="http://schemas.microsoft.com/office/drawing/2014/main" id="{EA4EE967-6F9C-4C12-B05E-7F1D8BF1C7E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8251" y="5809627"/>
            <a:ext cx="11012294" cy="6377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 baseline="0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Context</a:t>
            </a:r>
            <a:r>
              <a:rPr lang="lv-LV" dirty="0"/>
              <a:t>:</a:t>
            </a:r>
            <a:endParaRPr lang="en-US" dirty="0"/>
          </a:p>
        </p:txBody>
      </p:sp>
      <p:sp>
        <p:nvSpPr>
          <p:cNvPr id="10" name="Picture Placeholder 21">
            <a:extLst>
              <a:ext uri="{FF2B5EF4-FFF2-40B4-BE49-F238E27FC236}">
                <a16:creationId xmlns:a16="http://schemas.microsoft.com/office/drawing/2014/main" id="{F456D5F0-2D53-4114-93F1-257EF97F86C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1165422" y="24342927"/>
            <a:ext cx="11130195" cy="782032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picture</a:t>
            </a:r>
            <a:endParaRPr lang="lv-LV" dirty="0"/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26E68FA6-7162-436F-9851-6CAF903A2E91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47673" y="14330222"/>
            <a:ext cx="11047794" cy="481824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2" name="Text Placeholder 14">
            <a:extLst>
              <a:ext uri="{FF2B5EF4-FFF2-40B4-BE49-F238E27FC236}">
                <a16:creationId xmlns:a16="http://schemas.microsoft.com/office/drawing/2014/main" id="{B4DE0472-298A-4DDF-97A5-20E38EDC408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65422" y="13361236"/>
            <a:ext cx="11023609" cy="63772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Objectives</a:t>
            </a:r>
            <a:r>
              <a:rPr lang="lv-LV" dirty="0"/>
              <a:t>: </a:t>
            </a:r>
          </a:p>
          <a:p>
            <a:pPr lvl="0"/>
            <a:endParaRPr lang="en-US" dirty="0"/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705C6830-2FBC-48E8-8672-D8F7F5385BA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46457" y="20744186"/>
            <a:ext cx="11085689" cy="319868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4" name="Text Placeholder 14">
            <a:extLst>
              <a:ext uri="{FF2B5EF4-FFF2-40B4-BE49-F238E27FC236}">
                <a16:creationId xmlns:a16="http://schemas.microsoft.com/office/drawing/2014/main" id="{58DA3119-1DB6-443F-B679-5C10F7E0641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65421" y="19614842"/>
            <a:ext cx="11066726" cy="678621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Design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15" name="Text Placeholder 8">
            <a:extLst>
              <a:ext uri="{FF2B5EF4-FFF2-40B4-BE49-F238E27FC236}">
                <a16:creationId xmlns:a16="http://schemas.microsoft.com/office/drawing/2014/main" id="{A1CE94DD-A691-4F1D-AD12-D8B2BB956CC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13063620" y="6788794"/>
            <a:ext cx="11139308" cy="5625426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6" name="Text Placeholder 14">
            <a:extLst>
              <a:ext uri="{FF2B5EF4-FFF2-40B4-BE49-F238E27FC236}">
                <a16:creationId xmlns:a16="http://schemas.microsoft.com/office/drawing/2014/main" id="{1DFA8B8D-3A5F-4532-8E95-EA0E6F8A8213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13066177" y="5819807"/>
            <a:ext cx="11075067" cy="627545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Evaluation</a:t>
            </a:r>
            <a:r>
              <a:rPr lang="lv-LV" dirty="0"/>
              <a:t>:</a:t>
            </a:r>
          </a:p>
          <a:p>
            <a:pPr lvl="0"/>
            <a:endParaRPr lang="en-US" dirty="0"/>
          </a:p>
        </p:txBody>
      </p:sp>
      <p:sp>
        <p:nvSpPr>
          <p:cNvPr id="17" name="Chart Placeholder 32">
            <a:extLst>
              <a:ext uri="{FF2B5EF4-FFF2-40B4-BE49-F238E27FC236}">
                <a16:creationId xmlns:a16="http://schemas.microsoft.com/office/drawing/2014/main" id="{A47DC720-D980-425A-93C0-FBB01108BF00}"/>
              </a:ext>
            </a:extLst>
          </p:cNvPr>
          <p:cNvSpPr>
            <a:spLocks noGrp="1"/>
          </p:cNvSpPr>
          <p:nvPr>
            <p:ph type="chart" sz="quarter" idx="21" hasCustomPrompt="1"/>
          </p:nvPr>
        </p:nvSpPr>
        <p:spPr>
          <a:xfrm>
            <a:off x="13063620" y="12787240"/>
            <a:ext cx="11139308" cy="75626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chart</a:t>
            </a:r>
            <a:endParaRPr lang="lv-LV" dirty="0"/>
          </a:p>
        </p:txBody>
      </p:sp>
      <p:sp>
        <p:nvSpPr>
          <p:cNvPr id="18" name="Text Placeholder 8">
            <a:extLst>
              <a:ext uri="{FF2B5EF4-FFF2-40B4-BE49-F238E27FC236}">
                <a16:creationId xmlns:a16="http://schemas.microsoft.com/office/drawing/2014/main" id="{A5EEA123-948E-4336-97E0-4F3B7EA98A8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13047585" y="21833996"/>
            <a:ext cx="11155341" cy="10329261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 algn="just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just">
              <a:defRPr sz="866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</a:t>
            </a:r>
            <a:r>
              <a:rPr lang="lv-LV" dirty="0" err="1"/>
              <a:t>text</a:t>
            </a:r>
            <a:endParaRPr lang="en-US" dirty="0"/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EEC06CD-EA34-4F28-8752-0B9067C84F6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13038252" y="20824592"/>
            <a:ext cx="11164674" cy="63772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 marL="0" indent="0">
              <a:buNone/>
              <a:defRPr sz="1684" b="1" u="none">
                <a:solidFill>
                  <a:srgbClr val="003B8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54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lv-LV" dirty="0" err="1"/>
              <a:t>Outcomes</a:t>
            </a:r>
            <a:r>
              <a:rPr lang="lv-LV" dirty="0"/>
              <a:t> </a:t>
            </a:r>
            <a:r>
              <a:rPr lang="lv-LV" dirty="0" err="1"/>
              <a:t>and</a:t>
            </a:r>
            <a:r>
              <a:rPr lang="lv-LV" dirty="0"/>
              <a:t> </a:t>
            </a:r>
            <a:r>
              <a:rPr lang="lv-LV" dirty="0" err="1"/>
              <a:t>next</a:t>
            </a:r>
            <a:r>
              <a:rPr lang="lv-LV" dirty="0"/>
              <a:t> steps:</a:t>
            </a:r>
          </a:p>
          <a:p>
            <a:pPr lvl="0"/>
            <a:endParaRPr lang="en-US" dirty="0"/>
          </a:p>
        </p:txBody>
      </p:sp>
      <p:sp>
        <p:nvSpPr>
          <p:cNvPr id="20" name="Picture Placeholder 44">
            <a:extLst>
              <a:ext uri="{FF2B5EF4-FFF2-40B4-BE49-F238E27FC236}">
                <a16:creationId xmlns:a16="http://schemas.microsoft.com/office/drawing/2014/main" id="{55F65767-0381-4EC3-A217-3472D65FE71F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15383714" y="3836480"/>
            <a:ext cx="2546190" cy="162528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203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24" name="Text Placeholder 2">
            <a:extLst>
              <a:ext uri="{FF2B5EF4-FFF2-40B4-BE49-F238E27FC236}">
                <a16:creationId xmlns:a16="http://schemas.microsoft.com/office/drawing/2014/main" id="{0E1D756D-527C-4023-B10C-6E6AD487D69F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 flipV="1">
            <a:off x="1146456" y="20391520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 dirty="0"/>
          </a:p>
        </p:txBody>
      </p:sp>
      <p:sp>
        <p:nvSpPr>
          <p:cNvPr id="26" name="Picture Placeholder 3">
            <a:extLst>
              <a:ext uri="{FF2B5EF4-FFF2-40B4-BE49-F238E27FC236}">
                <a16:creationId xmlns:a16="http://schemas.microsoft.com/office/drawing/2014/main" id="{66354A79-C75F-4514-8FAD-0BCC5B4D41BA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18421647" y="3855885"/>
            <a:ext cx="2746775" cy="16065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sp>
        <p:nvSpPr>
          <p:cNvPr id="27" name="Picture Placeholder 5">
            <a:extLst>
              <a:ext uri="{FF2B5EF4-FFF2-40B4-BE49-F238E27FC236}">
                <a16:creationId xmlns:a16="http://schemas.microsoft.com/office/drawing/2014/main" id="{91F2503F-546D-4676-A2F4-08DB8AB9D288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21660165" y="3855887"/>
            <a:ext cx="2422007" cy="15812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 baseline="0"/>
            </a:lvl1pPr>
          </a:lstStyle>
          <a:p>
            <a:r>
              <a:rPr lang="lv-LV" dirty="0" err="1"/>
              <a:t>Add</a:t>
            </a:r>
            <a:r>
              <a:rPr lang="lv-LV" dirty="0"/>
              <a:t> </a:t>
            </a:r>
            <a:r>
              <a:rPr lang="lv-LV" dirty="0" err="1"/>
              <a:t>your</a:t>
            </a:r>
            <a:r>
              <a:rPr lang="lv-LV" dirty="0"/>
              <a:t> logo (</a:t>
            </a:r>
            <a:r>
              <a:rPr lang="lv-LV" dirty="0" err="1"/>
              <a:t>if</a:t>
            </a:r>
            <a:r>
              <a:rPr lang="lv-LV" dirty="0"/>
              <a:t> </a:t>
            </a:r>
            <a:r>
              <a:rPr lang="lv-LV" dirty="0" err="1"/>
              <a:t>required</a:t>
            </a:r>
            <a:r>
              <a:rPr lang="lv-LV" dirty="0"/>
              <a:t>)</a:t>
            </a:r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3BE6C561-BE9B-4AA0-B110-6E984766BB8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6887"/>
            <a:ext cx="25199975" cy="2787088"/>
          </a:xfrm>
          <a:prstGeom prst="rect">
            <a:avLst/>
          </a:prstGeom>
        </p:spPr>
      </p:pic>
      <p:sp>
        <p:nvSpPr>
          <p:cNvPr id="29" name="Text Placeholder 6">
            <a:extLst>
              <a:ext uri="{FF2B5EF4-FFF2-40B4-BE49-F238E27FC236}">
                <a16:creationId xmlns:a16="http://schemas.microsoft.com/office/drawing/2014/main" id="{E1BA7DA9-E497-40C3-871D-146B41E84EE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30498" y="448890"/>
            <a:ext cx="22951673" cy="1846609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marR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887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lv-LV" dirty="0" err="1"/>
              <a:t>Mandatory</a:t>
            </a:r>
            <a:r>
              <a:rPr lang="lv-LV" dirty="0"/>
              <a:t> </a:t>
            </a:r>
            <a:r>
              <a:rPr lang="lv-LV" dirty="0" err="1"/>
              <a:t>field</a:t>
            </a:r>
            <a:r>
              <a:rPr lang="lv-LV" dirty="0"/>
              <a:t>: ENTER THE PRESENTATION TITLE HERE</a:t>
            </a:r>
            <a:endParaRPr lang="en-US" dirty="0"/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369ED8B9-4AA7-41FB-B570-6C951399BCB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8290" y="33683474"/>
            <a:ext cx="3743395" cy="1845439"/>
          </a:xfrm>
          <a:prstGeom prst="rect">
            <a:avLst/>
          </a:prstGeom>
        </p:spPr>
      </p:pic>
      <p:sp>
        <p:nvSpPr>
          <p:cNvPr id="34" name="Text Placeholder 2">
            <a:extLst>
              <a:ext uri="{FF2B5EF4-FFF2-40B4-BE49-F238E27FC236}">
                <a16:creationId xmlns:a16="http://schemas.microsoft.com/office/drawing/2014/main" id="{941D15AE-C2F1-4893-953C-26B7DB596833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 flipV="1">
            <a:off x="1112748" y="6556282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 dirty="0"/>
              <a:t>Edit Master text </a:t>
            </a:r>
            <a:r>
              <a:rPr lang="en-US" dirty="0" err="1"/>
              <a:t>sts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lv-LV" dirty="0"/>
          </a:p>
        </p:txBody>
      </p:sp>
      <p:sp>
        <p:nvSpPr>
          <p:cNvPr id="36" name="Text Placeholder 2">
            <a:extLst>
              <a:ext uri="{FF2B5EF4-FFF2-40B4-BE49-F238E27FC236}">
                <a16:creationId xmlns:a16="http://schemas.microsoft.com/office/drawing/2014/main" id="{8E7678E9-6AE0-41DF-B9F1-2E30EE0171AB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>
          <a:xfrm flipV="1">
            <a:off x="1147673" y="14078637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F4ADCCFA-6977-44AE-A0FF-394069754E0F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>
          <a:xfrm flipV="1">
            <a:off x="13038252" y="21574126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 marL="0" indent="0">
              <a:buNone/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9" name="Text Placeholder 2">
            <a:extLst>
              <a:ext uri="{FF2B5EF4-FFF2-40B4-BE49-F238E27FC236}">
                <a16:creationId xmlns:a16="http://schemas.microsoft.com/office/drawing/2014/main" id="{B17E1EE2-AC96-414D-AACD-CE988A23FF8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>
          <a:xfrm flipV="1">
            <a:off x="13066176" y="6585967"/>
            <a:ext cx="11023611" cy="21403"/>
          </a:xfrm>
          <a:prstGeom prst="rect">
            <a:avLst/>
          </a:prstGeom>
          <a:solidFill>
            <a:srgbClr val="003B85"/>
          </a:solidFill>
          <a:ln>
            <a:solidFill>
              <a:srgbClr val="003B85"/>
            </a:solidFill>
          </a:ln>
        </p:spPr>
        <p:txBody>
          <a:bodyPr/>
          <a:lstStyle>
            <a:lvl1pPr>
              <a:defRPr>
                <a:noFill/>
              </a:defRPr>
            </a:lvl1pPr>
            <a:lvl2pPr marL="514350" indent="0">
              <a:buNone/>
              <a:defRPr>
                <a:noFill/>
              </a:defRPr>
            </a:lvl2pPr>
            <a:lvl3pPr>
              <a:defRPr>
                <a:noFill/>
              </a:defRPr>
            </a:lvl3pPr>
            <a:lvl4pPr marL="1543050" indent="0">
              <a:buNone/>
              <a:defRPr>
                <a:noFill/>
              </a:defRPr>
            </a:lvl4pPr>
            <a:lvl5pPr>
              <a:defRPr>
                <a:noFill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48218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2473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1028700" rtl="0" eaLnBrk="1" latinLnBrk="0" hangingPunct="1">
        <a:lnSpc>
          <a:spcPct val="90000"/>
        </a:lnSpc>
        <a:spcBef>
          <a:spcPct val="0"/>
        </a:spcBef>
        <a:buNone/>
        <a:defRPr sz="49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1028700" rtl="0" eaLnBrk="1" latinLnBrk="0" hangingPunct="1">
        <a:lnSpc>
          <a:spcPct val="90000"/>
        </a:lnSpc>
        <a:spcBef>
          <a:spcPts val="1125"/>
        </a:spcBef>
        <a:buFont typeface="Arial" panose="020B0604020202020204" pitchFamily="34" charset="0"/>
        <a:buChar char="•"/>
        <a:defRPr sz="3150" kern="1200">
          <a:solidFill>
            <a:schemeClr val="tx1"/>
          </a:solidFill>
          <a:latin typeface="+mn-lt"/>
          <a:ea typeface="+mn-ea"/>
          <a:cs typeface="+mn-cs"/>
        </a:defRPr>
      </a:lvl1pPr>
      <a:lvl2pPr marL="7715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250" kern="1200">
          <a:solidFill>
            <a:schemeClr val="tx1"/>
          </a:solidFill>
          <a:latin typeface="+mn-lt"/>
          <a:ea typeface="+mn-ea"/>
          <a:cs typeface="+mn-cs"/>
        </a:defRPr>
      </a:lvl3pPr>
      <a:lvl4pPr marL="18002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3145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8289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3432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85762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371975" indent="-257175" algn="l" defTabSz="102870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2pPr>
      <a:lvl3pPr marL="10287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3pPr>
      <a:lvl4pPr marL="15430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6pPr>
      <a:lvl7pPr marL="30861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8pPr>
      <a:lvl9pPr marL="4114800" algn="l" defTabSz="1028700" rtl="0" eaLnBrk="1" latinLnBrk="0" hangingPunct="1">
        <a:defRPr sz="202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CB4F40E-725C-430B-A995-DB7A9791AAB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64933-C008-426D-AEA2-41DDB9A533A3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>
            <a:normAutofit/>
          </a:bodyPr>
          <a:lstStyle/>
          <a:p>
            <a:endParaRPr lang="lv-LV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9A25152-ED92-4DE8-9ABD-953505EB0A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3FD5BCA9-330D-4550-9C44-4CC485DB42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165423" y="24342927"/>
            <a:ext cx="11085690" cy="7820329"/>
          </a:xfrm>
        </p:spPr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6ED5D56-0293-4AD0-BB16-A699F51708D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0B1C213D-2E08-4FA3-A7FF-F5F3910BF37E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BD686C2-83B6-43CC-B128-D32CA161DA1C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2D92D20-EBD3-40BB-A1EE-1EE49281C8D6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E2763872-8A57-4F56-8550-E6AD2F8FF82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13066177" y="6836238"/>
            <a:ext cx="11075067" cy="6250628"/>
          </a:xfrm>
        </p:spPr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8AF28F94-43D9-4F86-B673-1E0B4486C04A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lv-LV" sz="3600" dirty="0"/>
          </a:p>
        </p:txBody>
      </p:sp>
      <p:sp>
        <p:nvSpPr>
          <p:cNvPr id="12" name="Chart Placeholder 11">
            <a:extLst>
              <a:ext uri="{FF2B5EF4-FFF2-40B4-BE49-F238E27FC236}">
                <a16:creationId xmlns:a16="http://schemas.microsoft.com/office/drawing/2014/main" id="{8928F02E-A1C1-4867-9F35-E5ABE2C79F43}"/>
              </a:ext>
            </a:extLst>
          </p:cNvPr>
          <p:cNvSpPr>
            <a:spLocks noGrp="1"/>
          </p:cNvSpPr>
          <p:nvPr>
            <p:ph type="chart" sz="quarter" idx="21"/>
          </p:nvPr>
        </p:nvSpPr>
        <p:spPr>
          <a:xfrm>
            <a:off x="13066176" y="13801612"/>
            <a:ext cx="11075067" cy="6557059"/>
          </a:xfrm>
        </p:spPr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B9C64431-B393-497E-8B96-291459357359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3066176" y="21833996"/>
            <a:ext cx="11136750" cy="10329261"/>
          </a:xfrm>
        </p:spPr>
        <p:txBody>
          <a:bodyPr>
            <a:normAutofit/>
          </a:bodyPr>
          <a:lstStyle/>
          <a:p>
            <a:endParaRPr lang="lv-LV" sz="2400" dirty="0"/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025D87D8-C465-4D0B-B5C8-66DCA215299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2998370" y="20824592"/>
            <a:ext cx="11204556" cy="637724"/>
          </a:xfrm>
        </p:spPr>
        <p:txBody>
          <a:bodyPr/>
          <a:lstStyle/>
          <a:p>
            <a:endParaRPr lang="lv-LV" sz="3600" dirty="0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537D3C53-5E74-4A58-BAEF-AC9D5227C51C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/>
      </p: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9F17277B-1879-4AA7-9BB2-CD32D0933946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E431C813-C72C-4517-95E8-4B2EB8A9B51C}"/>
              </a:ext>
            </a:extLst>
          </p:cNvPr>
          <p:cNvSpPr>
            <a:spLocks noGrp="1"/>
          </p:cNvSpPr>
          <p:nvPr>
            <p:ph type="pic" sz="quarter" idx="35"/>
          </p:nvPr>
        </p:nvSpPr>
        <p:spPr/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5360BE8E-8841-47AA-81E2-408BD5D140EE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/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8836F07D-B54A-48FF-B207-15F217E04EE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>
            <a:normAutofit/>
          </a:bodyPr>
          <a:lstStyle/>
          <a:p>
            <a:endParaRPr lang="lv-LV" sz="6600" dirty="0"/>
          </a:p>
        </p:txBody>
      </p:sp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E13A874F-8F81-4E4B-8FDD-DA7B99ACB064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A8DF0CA8-E5AC-47DC-902F-8B3AD74FDBC0}"/>
              </a:ext>
            </a:extLst>
          </p:cNvPr>
          <p:cNvSpPr>
            <a:spLocks noGrp="1"/>
          </p:cNvSpPr>
          <p:nvPr>
            <p:ph type="body" sz="quarter" idx="3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2CBB5CB7-B661-4F4C-8273-3B7FEB46D567}"/>
              </a:ext>
            </a:extLst>
          </p:cNvPr>
          <p:cNvSpPr>
            <a:spLocks noGrp="1"/>
          </p:cNvSpPr>
          <p:nvPr>
            <p:ph type="body" sz="quarter" idx="4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2CD62896-8D3C-46FC-91D1-9C99B2261E8F}"/>
              </a:ext>
            </a:extLst>
          </p:cNvPr>
          <p:cNvSpPr>
            <a:spLocks noGrp="1"/>
          </p:cNvSpPr>
          <p:nvPr>
            <p:ph type="body" sz="quarter" idx="42"/>
          </p:nvPr>
        </p:nvSpPr>
        <p:spPr/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045412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PD-4482_EAHIL-congress_2variants" id="{23F12DA8-42C0-4156-9357-7C8E0A6E9CE9}" vid="{B0640BCB-9009-4175-9B93-FFF2A2D1071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1d2cf3e-71f5-4732-9d9f-7e054fe97acd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6EAD4D6EA0CBC44B7BE43F22F15D5D5" ma:contentTypeVersion="16" ma:contentTypeDescription="Create a new document." ma:contentTypeScope="" ma:versionID="64fa1989e134aaa7ab719db0c336099d">
  <xsd:schema xmlns:xsd="http://www.w3.org/2001/XMLSchema" xmlns:xs="http://www.w3.org/2001/XMLSchema" xmlns:p="http://schemas.microsoft.com/office/2006/metadata/properties" xmlns:ns3="b0fbcc03-35b3-445f-b8ec-a7a370f733f1" xmlns:ns4="21d2cf3e-71f5-4732-9d9f-7e054fe97acd" targetNamespace="http://schemas.microsoft.com/office/2006/metadata/properties" ma:root="true" ma:fieldsID="b043b545acbb50bc38bbd9cf59b27476" ns3:_="" ns4:_="">
    <xsd:import namespace="b0fbcc03-35b3-445f-b8ec-a7a370f733f1"/>
    <xsd:import namespace="21d2cf3e-71f5-4732-9d9f-7e054fe97ac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GenerationTime" minOccurs="0"/>
                <xsd:element ref="ns4:MediaServiceEventHashCode" minOccurs="0"/>
                <xsd:element ref="ns4:MediaServiceOCR" minOccurs="0"/>
                <xsd:element ref="ns4:_activity" minOccurs="0"/>
                <xsd:element ref="ns4:MediaServiceSearchProperties" minOccurs="0"/>
                <xsd:element ref="ns4:MediaServiceDateTaken" minOccurs="0"/>
                <xsd:element ref="ns4:MediaServiceObjectDetectorVersions" minOccurs="0"/>
                <xsd:element ref="ns4:MediaLengthInSeconds" minOccurs="0"/>
                <xsd:element ref="ns4:MediaServiceLocation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bcc03-35b3-445f-b8ec-a7a370f733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d2cf3e-71f5-4732-9d9f-7e054fe97a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2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2" nillable="true" ma:displayName="Location" ma:indexed="true" ma:internalName="MediaServiceLocation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74A966D-4F8F-4328-B1F7-D8AAB80D8C43}">
  <ds:schemaRefs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21d2cf3e-71f5-4732-9d9f-7e054fe97acd"/>
    <ds:schemaRef ds:uri="b0fbcc03-35b3-445f-b8ec-a7a370f733f1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1707DA9-E4EB-43E6-9242-489E2F94B90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4A8EA6-1831-4EBB-B035-33EAD17367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fbcc03-35b3-445f-b8ec-a7a370f733f1"/>
    <ds:schemaRef ds:uri="21d2cf3e-71f5-4732-9d9f-7e054fe97a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IPD-4482_EAHIL-congress_2variants</Template>
  <TotalTime>4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Līga Hartpenga</dc:creator>
  <cp:lastModifiedBy>Kristīne Kuzņecova</cp:lastModifiedBy>
  <cp:revision>2</cp:revision>
  <dcterms:created xsi:type="dcterms:W3CDTF">2024-04-22T11:37:28Z</dcterms:created>
  <dcterms:modified xsi:type="dcterms:W3CDTF">2024-05-09T11:44:45Z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0x01010046EAD4D6EA0CBC44B7BE43F22F15D5D5</vt:lpwstr>
  </property>
</Properties>
</file>