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6"/>
  </p:notesMasterIdLst>
  <p:sldIdLst>
    <p:sldId id="257" r:id="rId5"/>
  </p:sldIdLst>
  <p:sldSz cx="10287000" cy="1828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37" d="100"/>
          <a:sy n="37" d="100"/>
        </p:scale>
        <p:origin x="257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10B45-B714-4249-8BAF-8B4C82089FC9}" type="datetimeFigureOut">
              <a:rPr lang="lv-LV" smtClean="0"/>
              <a:t>22.04.2024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DE87FA-9B06-44C8-AB5B-2888899179D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36947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558550" rtl="0" eaLnBrk="1" latinLnBrk="0" hangingPunct="1">
      <a:defRPr sz="2046" kern="1200">
        <a:solidFill>
          <a:schemeClr val="tx1"/>
        </a:solidFill>
        <a:latin typeface="+mn-lt"/>
        <a:ea typeface="+mn-ea"/>
        <a:cs typeface="+mn-cs"/>
      </a:defRPr>
    </a:lvl1pPr>
    <a:lvl2pPr marL="779274" algn="l" defTabSz="1558550" rtl="0" eaLnBrk="1" latinLnBrk="0" hangingPunct="1">
      <a:defRPr sz="2046" kern="1200">
        <a:solidFill>
          <a:schemeClr val="tx1"/>
        </a:solidFill>
        <a:latin typeface="+mn-lt"/>
        <a:ea typeface="+mn-ea"/>
        <a:cs typeface="+mn-cs"/>
      </a:defRPr>
    </a:lvl2pPr>
    <a:lvl3pPr marL="1558550" algn="l" defTabSz="1558550" rtl="0" eaLnBrk="1" latinLnBrk="0" hangingPunct="1">
      <a:defRPr sz="2046" kern="1200">
        <a:solidFill>
          <a:schemeClr val="tx1"/>
        </a:solidFill>
        <a:latin typeface="+mn-lt"/>
        <a:ea typeface="+mn-ea"/>
        <a:cs typeface="+mn-cs"/>
      </a:defRPr>
    </a:lvl3pPr>
    <a:lvl4pPr marL="2337824" algn="l" defTabSz="1558550" rtl="0" eaLnBrk="1" latinLnBrk="0" hangingPunct="1">
      <a:defRPr sz="2046" kern="1200">
        <a:solidFill>
          <a:schemeClr val="tx1"/>
        </a:solidFill>
        <a:latin typeface="+mn-lt"/>
        <a:ea typeface="+mn-ea"/>
        <a:cs typeface="+mn-cs"/>
      </a:defRPr>
    </a:lvl4pPr>
    <a:lvl5pPr marL="3117099" algn="l" defTabSz="1558550" rtl="0" eaLnBrk="1" latinLnBrk="0" hangingPunct="1">
      <a:defRPr sz="2046" kern="1200">
        <a:solidFill>
          <a:schemeClr val="tx1"/>
        </a:solidFill>
        <a:latin typeface="+mn-lt"/>
        <a:ea typeface="+mn-ea"/>
        <a:cs typeface="+mn-cs"/>
      </a:defRPr>
    </a:lvl5pPr>
    <a:lvl6pPr marL="3896374" algn="l" defTabSz="1558550" rtl="0" eaLnBrk="1" latinLnBrk="0" hangingPunct="1">
      <a:defRPr sz="2046" kern="1200">
        <a:solidFill>
          <a:schemeClr val="tx1"/>
        </a:solidFill>
        <a:latin typeface="+mn-lt"/>
        <a:ea typeface="+mn-ea"/>
        <a:cs typeface="+mn-cs"/>
      </a:defRPr>
    </a:lvl6pPr>
    <a:lvl7pPr marL="4675649" algn="l" defTabSz="1558550" rtl="0" eaLnBrk="1" latinLnBrk="0" hangingPunct="1">
      <a:defRPr sz="2046" kern="1200">
        <a:solidFill>
          <a:schemeClr val="tx1"/>
        </a:solidFill>
        <a:latin typeface="+mn-lt"/>
        <a:ea typeface="+mn-ea"/>
        <a:cs typeface="+mn-cs"/>
      </a:defRPr>
    </a:lvl7pPr>
    <a:lvl8pPr marL="5454924" algn="l" defTabSz="1558550" rtl="0" eaLnBrk="1" latinLnBrk="0" hangingPunct="1">
      <a:defRPr sz="2046" kern="1200">
        <a:solidFill>
          <a:schemeClr val="tx1"/>
        </a:solidFill>
        <a:latin typeface="+mn-lt"/>
        <a:ea typeface="+mn-ea"/>
        <a:cs typeface="+mn-cs"/>
      </a:defRPr>
    </a:lvl8pPr>
    <a:lvl9pPr marL="6234199" algn="l" defTabSz="1558550" rtl="0" eaLnBrk="1" latinLnBrk="0" hangingPunct="1">
      <a:defRPr sz="204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:a16="http://schemas.microsoft.com/office/drawing/2014/main" id="{77EBEDC4-DE3A-4737-A11A-95A1AE4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872149"/>
            <a:ext cx="10287000" cy="1415851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022E7632-A020-469B-BE50-0A509513904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1487" y="3443562"/>
            <a:ext cx="4500000" cy="245196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just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r>
              <a:rPr lang="lv-LV" dirty="0"/>
              <a:t>. </a:t>
            </a:r>
            <a:r>
              <a:rPr lang="lv-LV" dirty="0" err="1"/>
              <a:t>From</a:t>
            </a:r>
            <a:r>
              <a:rPr lang="lv-LV" dirty="0"/>
              <a:t> </a:t>
            </a:r>
            <a:r>
              <a:rPr lang="lv-LV" dirty="0" err="1"/>
              <a:t>here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 </a:t>
            </a:r>
            <a:r>
              <a:rPr lang="lv-LV" dirty="0" err="1"/>
              <a:t>may</a:t>
            </a:r>
            <a:r>
              <a:rPr lang="lv-LV" dirty="0"/>
              <a:t> </a:t>
            </a:r>
            <a:r>
              <a:rPr lang="lv-LV" dirty="0" err="1"/>
              <a:t>use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template</a:t>
            </a:r>
            <a:r>
              <a:rPr lang="lv-LV" dirty="0"/>
              <a:t> </a:t>
            </a:r>
            <a:r>
              <a:rPr lang="lv-LV" dirty="0" err="1"/>
              <a:t>as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 </a:t>
            </a:r>
            <a:r>
              <a:rPr lang="lv-LV" dirty="0" err="1"/>
              <a:t>prefer</a:t>
            </a:r>
            <a:r>
              <a:rPr lang="lv-LV" dirty="0"/>
              <a:t>. </a:t>
            </a:r>
            <a:r>
              <a:rPr lang="lv-LV" dirty="0" err="1"/>
              <a:t>These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no </a:t>
            </a:r>
            <a:r>
              <a:rPr lang="lv-LV" dirty="0" err="1"/>
              <a:t>obligatory</a:t>
            </a:r>
            <a:r>
              <a:rPr lang="lv-LV" dirty="0"/>
              <a:t> </a:t>
            </a:r>
            <a:r>
              <a:rPr lang="lv-LV" dirty="0" err="1"/>
              <a:t>fields</a:t>
            </a:r>
            <a:r>
              <a:rPr lang="lv-LV" dirty="0"/>
              <a:t> </a:t>
            </a:r>
            <a:r>
              <a:rPr lang="lv-LV" dirty="0" err="1"/>
              <a:t>rather</a:t>
            </a:r>
            <a:r>
              <a:rPr lang="lv-LV" dirty="0"/>
              <a:t> just </a:t>
            </a:r>
            <a:r>
              <a:rPr lang="lv-LV" dirty="0" err="1"/>
              <a:t>an</a:t>
            </a:r>
            <a:r>
              <a:rPr lang="lv-LV" dirty="0"/>
              <a:t> </a:t>
            </a:r>
            <a:r>
              <a:rPr lang="lv-LV" dirty="0" err="1"/>
              <a:t>example</a:t>
            </a:r>
            <a:r>
              <a:rPr lang="lv-LV" dirty="0"/>
              <a:t>.</a:t>
            </a:r>
            <a:endParaRPr lang="en-US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A2B7E1A4-EF1E-43ED-A53B-30E86D42872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8000" y="1936728"/>
            <a:ext cx="4489847" cy="8256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84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lv-LV" dirty="0" err="1"/>
              <a:t>Mandatory</a:t>
            </a:r>
            <a:r>
              <a:rPr lang="lv-LV" dirty="0"/>
              <a:t> </a:t>
            </a:r>
            <a:r>
              <a:rPr lang="lv-LV" dirty="0" err="1"/>
              <a:t>field</a:t>
            </a:r>
            <a:r>
              <a:rPr lang="lv-LV" dirty="0"/>
              <a:t>: </a:t>
            </a:r>
            <a:r>
              <a:rPr lang="lv-LV" dirty="0" err="1"/>
              <a:t>Author’s</a:t>
            </a:r>
            <a:r>
              <a:rPr lang="lv-LV" dirty="0"/>
              <a:t> </a:t>
            </a:r>
            <a:r>
              <a:rPr lang="lv-LV" dirty="0" err="1"/>
              <a:t>name</a:t>
            </a:r>
            <a:r>
              <a:rPr lang="lv-LV" dirty="0"/>
              <a:t>, </a:t>
            </a:r>
            <a:r>
              <a:rPr lang="lv-LV" dirty="0" err="1"/>
              <a:t>surname</a:t>
            </a:r>
            <a:r>
              <a:rPr lang="lv-LV" dirty="0"/>
              <a:t> </a:t>
            </a:r>
            <a:r>
              <a:rPr lang="lv-LV" dirty="0" err="1"/>
              <a:t>Affiliation</a:t>
            </a:r>
            <a:endParaRPr lang="en-US" dirty="0"/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EA4EE967-6F9C-4C12-B05E-7F1D8BF1C7E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8733" y="2951312"/>
            <a:ext cx="4495380" cy="32396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84" b="1" u="none" baseline="0">
                <a:solidFill>
                  <a:srgbClr val="003B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Introduction</a:t>
            </a:r>
            <a:r>
              <a:rPr lang="lv-LV" dirty="0"/>
              <a:t>:</a:t>
            </a:r>
            <a:endParaRPr lang="en-US" dirty="0"/>
          </a:p>
        </p:txBody>
      </p:sp>
      <p:sp>
        <p:nvSpPr>
          <p:cNvPr id="10" name="Picture Placeholder 21">
            <a:extLst>
              <a:ext uri="{FF2B5EF4-FFF2-40B4-BE49-F238E27FC236}">
                <a16:creationId xmlns:a16="http://schemas.microsoft.com/office/drawing/2014/main" id="{F456D5F0-2D53-4114-93F1-257EF97F86C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61642" y="6091830"/>
            <a:ext cx="4499845" cy="32390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picture</a:t>
            </a:r>
            <a:endParaRPr lang="lv-LV" dirty="0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6E68FA6-7162-436F-9851-6CAF903A2E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32762" y="3443143"/>
            <a:ext cx="4509872" cy="245196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just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B4DE0472-298A-4DDF-97A5-20E38EDC408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40007" y="2950894"/>
            <a:ext cx="4499999" cy="3239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84" b="1" u="none">
                <a:solidFill>
                  <a:srgbClr val="003B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Aim</a:t>
            </a:r>
            <a:r>
              <a:rPr lang="lv-LV" dirty="0"/>
              <a:t>: </a:t>
            </a:r>
          </a:p>
          <a:p>
            <a:pPr lvl="0"/>
            <a:endParaRPr lang="en-US" dirty="0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705C6830-2FBC-48E8-8672-D8F7F5385BA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14664" y="6665539"/>
            <a:ext cx="4525341" cy="302159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just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14" name="Text Placeholder 14">
            <a:extLst>
              <a:ext uri="{FF2B5EF4-FFF2-40B4-BE49-F238E27FC236}">
                <a16:creationId xmlns:a16="http://schemas.microsoft.com/office/drawing/2014/main" id="{58DA3119-1DB6-443F-B679-5C10F7E0641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22406" y="6091829"/>
            <a:ext cx="4517600" cy="34474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84" b="1" u="none">
                <a:solidFill>
                  <a:srgbClr val="003B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Method</a:t>
            </a:r>
            <a:r>
              <a:rPr lang="lv-LV" dirty="0"/>
              <a:t>:</a:t>
            </a:r>
          </a:p>
          <a:p>
            <a:pPr lvl="0"/>
            <a:endParaRPr lang="en-US" dirty="0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A1CE94DD-A691-4F1D-AD12-D8B2BB956CC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5951" y="10035868"/>
            <a:ext cx="4547229" cy="285773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just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1DFA8B8D-3A5F-4532-8E95-EA0E6F8A82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6995" y="9543619"/>
            <a:ext cx="4521005" cy="31879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84" b="1" u="none">
                <a:solidFill>
                  <a:srgbClr val="003B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Results</a:t>
            </a:r>
            <a:r>
              <a:rPr lang="lv-LV" dirty="0"/>
              <a:t>:</a:t>
            </a:r>
          </a:p>
          <a:p>
            <a:pPr lvl="0"/>
            <a:endParaRPr lang="en-US" dirty="0"/>
          </a:p>
        </p:txBody>
      </p:sp>
      <p:sp>
        <p:nvSpPr>
          <p:cNvPr id="17" name="Chart Placeholder 32">
            <a:extLst>
              <a:ext uri="{FF2B5EF4-FFF2-40B4-BE49-F238E27FC236}">
                <a16:creationId xmlns:a16="http://schemas.microsoft.com/office/drawing/2014/main" id="{A47DC720-D980-425A-93C0-FBB01108BF00}"/>
              </a:ext>
            </a:extLst>
          </p:cNvPr>
          <p:cNvSpPr>
            <a:spLocks noGrp="1"/>
          </p:cNvSpPr>
          <p:nvPr>
            <p:ph type="chart" sz="quarter" idx="21" hasCustomPrompt="1"/>
          </p:nvPr>
        </p:nvSpPr>
        <p:spPr>
          <a:xfrm>
            <a:off x="445951" y="13067059"/>
            <a:ext cx="4547229" cy="325944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chart</a:t>
            </a:r>
            <a:endParaRPr lang="lv-LV" dirty="0"/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A5EEA123-948E-4336-97E0-4F3B7EA98A8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326216" y="10403582"/>
            <a:ext cx="4504480" cy="592713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just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866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1EEC06CD-EA34-4F28-8752-0B9067C84F6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322406" y="9890801"/>
            <a:ext cx="4490957" cy="32396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684" b="1" u="none">
                <a:solidFill>
                  <a:srgbClr val="003B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4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Conclusions</a:t>
            </a:r>
            <a:r>
              <a:rPr lang="lv-LV" dirty="0"/>
              <a:t>:</a:t>
            </a:r>
          </a:p>
          <a:p>
            <a:pPr lvl="0"/>
            <a:endParaRPr lang="en-US" dirty="0"/>
          </a:p>
        </p:txBody>
      </p:sp>
      <p:sp>
        <p:nvSpPr>
          <p:cNvPr id="20" name="Picture Placeholder 44">
            <a:extLst>
              <a:ext uri="{FF2B5EF4-FFF2-40B4-BE49-F238E27FC236}">
                <a16:creationId xmlns:a16="http://schemas.microsoft.com/office/drawing/2014/main" id="{55F65767-0381-4EC3-A217-3472D65FE71F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6279858" y="1948946"/>
            <a:ext cx="1039392" cy="8256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3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0E1D756D-527C-4023-B10C-6E6AD487D69F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 flipV="1">
            <a:off x="5314664" y="6486384"/>
            <a:ext cx="4500000" cy="10873"/>
          </a:xfrm>
          <a:prstGeom prst="rect">
            <a:avLst/>
          </a:prstGeom>
          <a:solidFill>
            <a:srgbClr val="003B85"/>
          </a:solidFill>
          <a:ln>
            <a:solidFill>
              <a:srgbClr val="003B85"/>
            </a:solidFill>
          </a:ln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66354A79-C75F-4514-8FAD-0BCC5B4D41BA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7519987" y="1958804"/>
            <a:ext cx="1121274" cy="8161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/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91F2503F-546D-4676-A2F4-08DB8AB9D288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8841997" y="1958804"/>
            <a:ext cx="988699" cy="8032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/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3BE6C561-BE9B-4AA0-B110-6E984766BB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579"/>
            <a:ext cx="10287000" cy="1415851"/>
          </a:xfrm>
          <a:prstGeom prst="rect">
            <a:avLst/>
          </a:prstGeom>
        </p:spPr>
      </p:pic>
      <p:sp>
        <p:nvSpPr>
          <p:cNvPr id="29" name="Text Placeholder 6">
            <a:extLst>
              <a:ext uri="{FF2B5EF4-FFF2-40B4-BE49-F238E27FC236}">
                <a16:creationId xmlns:a16="http://schemas.microsoft.com/office/drawing/2014/main" id="{E1BA7DA9-E497-40C3-871D-146B41E84E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1486" y="228038"/>
            <a:ext cx="9369210" cy="93808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87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 err="1"/>
              <a:t>Mandatory</a:t>
            </a:r>
            <a:r>
              <a:rPr lang="lv-LV" dirty="0"/>
              <a:t> </a:t>
            </a:r>
            <a:r>
              <a:rPr lang="lv-LV" dirty="0" err="1"/>
              <a:t>field</a:t>
            </a:r>
            <a:r>
              <a:rPr lang="lv-LV" dirty="0"/>
              <a:t>: ENTER THE PRESENTATION TITLE HERE</a:t>
            </a:r>
            <a:endParaRPr lang="en-US" dirty="0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69ED8B9-4AA7-41FB-B570-6C951399BCB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445" y="17111329"/>
            <a:ext cx="1528109" cy="937490"/>
          </a:xfrm>
          <a:prstGeom prst="rect">
            <a:avLst/>
          </a:prstGeom>
        </p:spPr>
      </p:pic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941D15AE-C2F1-4893-953C-26B7DB596833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 flipV="1">
            <a:off x="454240" y="3330615"/>
            <a:ext cx="4500000" cy="10873"/>
          </a:xfrm>
          <a:prstGeom prst="rect">
            <a:avLst/>
          </a:prstGeom>
          <a:solidFill>
            <a:srgbClr val="003B85"/>
          </a:solidFill>
          <a:ln>
            <a:solidFill>
              <a:srgbClr val="003B85"/>
            </a:solidFill>
          </a:ln>
        </p:spPr>
        <p:txBody>
          <a:bodyPr/>
          <a:lstStyle>
            <a:lvl1pPr>
              <a:defRPr>
                <a:noFill/>
              </a:defRPr>
            </a:lvl1pPr>
            <a:lvl2pPr marL="514350" indent="0">
              <a:buNone/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8E7678E9-6AE0-41DF-B9F1-2E30EE0171A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 flipV="1">
            <a:off x="5332762" y="3315336"/>
            <a:ext cx="4500000" cy="10873"/>
          </a:xfrm>
          <a:prstGeom prst="rect">
            <a:avLst/>
          </a:prstGeom>
          <a:solidFill>
            <a:srgbClr val="003B85"/>
          </a:solidFill>
          <a:ln>
            <a:solidFill>
              <a:srgbClr val="003B85"/>
            </a:solidFill>
          </a:ln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F4ADCCFA-6977-44AE-A0FF-394069754E0F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 flipV="1">
            <a:off x="5316017" y="10256716"/>
            <a:ext cx="4500000" cy="10873"/>
          </a:xfrm>
          <a:prstGeom prst="rect">
            <a:avLst/>
          </a:prstGeom>
          <a:solidFill>
            <a:srgbClr val="003B85"/>
          </a:solidFill>
          <a:ln>
            <a:solidFill>
              <a:srgbClr val="003B85"/>
            </a:solidFill>
          </a:ln>
        </p:spPr>
        <p:txBody>
          <a:bodyPr/>
          <a:lstStyle>
            <a:lvl1pPr marL="0" indent="0">
              <a:buNone/>
              <a:defRPr>
                <a:noFill/>
              </a:defRPr>
            </a:lvl1pPr>
            <a:lvl2pPr marL="514350" indent="0">
              <a:buNone/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B17E1EE2-AC96-414D-AACD-CE988A23FF8F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 flipV="1">
            <a:off x="446995" y="9932831"/>
            <a:ext cx="4500000" cy="10873"/>
          </a:xfrm>
          <a:prstGeom prst="rect">
            <a:avLst/>
          </a:prstGeom>
          <a:solidFill>
            <a:srgbClr val="003B85"/>
          </a:solidFill>
          <a:ln>
            <a:solidFill>
              <a:srgbClr val="003B85"/>
            </a:solidFill>
          </a:ln>
        </p:spPr>
        <p:txBody>
          <a:bodyPr/>
          <a:lstStyle>
            <a:lvl1pPr>
              <a:defRPr>
                <a:noFill/>
              </a:defRPr>
            </a:lvl1pPr>
            <a:lvl2pPr marL="514350" indent="0">
              <a:buNone/>
              <a:defRPr>
                <a:noFill/>
              </a:defRPr>
            </a:lvl2pPr>
            <a:lvl3pPr>
              <a:defRPr>
                <a:noFill/>
              </a:defRPr>
            </a:lvl3pPr>
            <a:lvl4pPr marL="1543050" indent="0">
              <a:buNone/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821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247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CB4F40E-725C-430B-A995-DB7A9791AA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64933-C008-426D-AEA2-41DDB9A533A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A25152-ED92-4DE8-9ABD-953505EB0A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FD5BCA9-330D-4550-9C44-4CC485DB427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6ED5D56-0293-4AD0-BB16-A699F51708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B1C213D-2E08-4FA3-A7FF-F5F3910BF37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BD686C2-83B6-43CC-B128-D32CA161DA1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2D92D20-EBD3-40BB-A1EE-1EE49281C8D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2763872-8A57-4F56-8550-E6AD2F8FF82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45951" y="10035868"/>
            <a:ext cx="4547229" cy="2857737"/>
          </a:xfrm>
        </p:spPr>
        <p:txBody>
          <a:bodyPr/>
          <a:lstStyle/>
          <a:p>
            <a:endParaRPr lang="lv-LV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AF28F94-43D9-4F86-B673-1E0B4486C04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8928F02E-A1C1-4867-9F35-E5ABE2C79F43}"/>
              </a:ext>
            </a:extLst>
          </p:cNvPr>
          <p:cNvSpPr>
            <a:spLocks noGrp="1"/>
          </p:cNvSpPr>
          <p:nvPr>
            <p:ph type="chart" sz="quarter" idx="21"/>
          </p:nvPr>
        </p:nvSpPr>
        <p:spPr>
          <a:xfrm>
            <a:off x="445951" y="13067059"/>
            <a:ext cx="4547229" cy="3259447"/>
          </a:xfrm>
        </p:spPr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9C64431-B393-497E-8B96-29145935735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25D87D8-C465-4D0B-B5C8-66DCA215299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537D3C53-5E74-4A58-BAEF-AC9D5227C51C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9F17277B-1879-4AA7-9BB2-CD32D093394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E431C813-C72C-4517-95E8-4B2EB8A9B51C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5360BE8E-8841-47AA-81E2-408BD5D140EE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/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8836F07D-B54A-48FF-B207-15F217E04E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E13A874F-8F81-4E4B-8FDD-DA7B99ACB064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A8DF0CA8-E5AC-47DC-902F-8B3AD74FDBC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2CBB5CB7-B661-4F4C-8273-3B7FEB46D56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2CD62896-8D3C-46FC-91D1-9C99B2261E8F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04541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PD-4482_EAHIL-congress_1variants" id="{1C3C2416-5307-43AC-8055-E874C31DBF44}" vid="{693E13CE-13F1-4B40-9DDE-4003AB9000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EAD4D6EA0CBC44B7BE43F22F15D5D5" ma:contentTypeVersion="16" ma:contentTypeDescription="Create a new document." ma:contentTypeScope="" ma:versionID="64fa1989e134aaa7ab719db0c336099d">
  <xsd:schema xmlns:xsd="http://www.w3.org/2001/XMLSchema" xmlns:xs="http://www.w3.org/2001/XMLSchema" xmlns:p="http://schemas.microsoft.com/office/2006/metadata/properties" xmlns:ns3="b0fbcc03-35b3-445f-b8ec-a7a370f733f1" xmlns:ns4="21d2cf3e-71f5-4732-9d9f-7e054fe97acd" targetNamespace="http://schemas.microsoft.com/office/2006/metadata/properties" ma:root="true" ma:fieldsID="b043b545acbb50bc38bbd9cf59b27476" ns3:_="" ns4:_="">
    <xsd:import namespace="b0fbcc03-35b3-445f-b8ec-a7a370f733f1"/>
    <xsd:import namespace="21d2cf3e-71f5-4732-9d9f-7e054fe97ac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_activity" minOccurs="0"/>
                <xsd:element ref="ns4:MediaServiceSearchProperties" minOccurs="0"/>
                <xsd:element ref="ns4:MediaServiceDateTaken" minOccurs="0"/>
                <xsd:element ref="ns4:MediaServiceObjectDetectorVersions" minOccurs="0"/>
                <xsd:element ref="ns4:MediaLengthInSeconds" minOccurs="0"/>
                <xsd:element ref="ns4:MediaServiceLocation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fbcc03-35b3-445f-b8ec-a7a370f733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d2cf3e-71f5-4732-9d9f-7e054fe97a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1d2cf3e-71f5-4732-9d9f-7e054fe97acd" xsi:nil="true"/>
  </documentManagement>
</p:properties>
</file>

<file path=customXml/itemProps1.xml><?xml version="1.0" encoding="utf-8"?>
<ds:datastoreItem xmlns:ds="http://schemas.openxmlformats.org/officeDocument/2006/customXml" ds:itemID="{3AC8FB7E-56C6-45D5-9E46-DAF3081C89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fbcc03-35b3-445f-b8ec-a7a370f733f1"/>
    <ds:schemaRef ds:uri="21d2cf3e-71f5-4732-9d9f-7e054fe97a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131BA30-8B22-412B-8F35-99B2240A0D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96C08E-3B89-47FA-8211-D1181E74D8C2}">
  <ds:schemaRefs>
    <ds:schemaRef ds:uri="http://www.w3.org/XML/1998/namespace"/>
    <ds:schemaRef ds:uri="http://purl.org/dc/dcmitype/"/>
    <ds:schemaRef ds:uri="http://purl.org/dc/elements/1.1/"/>
    <ds:schemaRef ds:uri="b0fbcc03-35b3-445f-b8ec-a7a370f733f1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21d2cf3e-71f5-4732-9d9f-7e054fe97acd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IPD-4482_EAHIL-congress_1variants-1</Template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Līga Hartpenga</dc:creator>
  <cp:lastModifiedBy>Līga Hartpenga</cp:lastModifiedBy>
  <cp:revision>1</cp:revision>
  <dcterms:created xsi:type="dcterms:W3CDTF">2024-04-22T11:36:27Z</dcterms:created>
  <dcterms:modified xsi:type="dcterms:W3CDTF">2024-04-22T11:37:18Z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0x01010046EAD4D6EA0CBC44B7BE43F22F15D5D5</vt:lpwstr>
  </property>
</Properties>
</file>